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60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14D6-6CB5-47BA-8991-8831D5C262BF}" type="datetimeFigureOut">
              <a:rPr lang="ru-RU" smtClean="0"/>
              <a:pPr/>
              <a:t>31.07.2012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C9A9EA9-35EB-4ADC-A56B-DC38E3B1A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14D6-6CB5-47BA-8991-8831D5C262BF}" type="datetimeFigureOut">
              <a:rPr lang="ru-RU" smtClean="0"/>
              <a:pPr/>
              <a:t>31.07.2012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9EA9-35EB-4ADC-A56B-DC38E3B1A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14D6-6CB5-47BA-8991-8831D5C262BF}" type="datetimeFigureOut">
              <a:rPr lang="ru-RU" smtClean="0"/>
              <a:pPr/>
              <a:t>31.07.2012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9EA9-35EB-4ADC-A56B-DC38E3B1A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14D6-6CB5-47BA-8991-8831D5C262BF}" type="datetimeFigureOut">
              <a:rPr lang="ru-RU" smtClean="0"/>
              <a:pPr/>
              <a:t>31.07.2012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C9A9EA9-35EB-4ADC-A56B-DC38E3B1A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14D6-6CB5-47BA-8991-8831D5C262BF}" type="datetimeFigureOut">
              <a:rPr lang="ru-RU" smtClean="0"/>
              <a:pPr/>
              <a:t>31.07.2012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9EA9-35EB-4ADC-A56B-DC38E3B1AE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14D6-6CB5-47BA-8991-8831D5C262BF}" type="datetimeFigureOut">
              <a:rPr lang="ru-RU" smtClean="0"/>
              <a:pPr/>
              <a:t>31.07.2012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9EA9-35EB-4ADC-A56B-DC38E3B1A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14D6-6CB5-47BA-8991-8831D5C262BF}" type="datetimeFigureOut">
              <a:rPr lang="ru-RU" smtClean="0"/>
              <a:pPr/>
              <a:t>31.07.2012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C9A9EA9-35EB-4ADC-A56B-DC38E3B1AE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14D6-6CB5-47BA-8991-8831D5C262BF}" type="datetimeFigureOut">
              <a:rPr lang="ru-RU" smtClean="0"/>
              <a:pPr/>
              <a:t>31.07.2012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9EA9-35EB-4ADC-A56B-DC38E3B1A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14D6-6CB5-47BA-8991-8831D5C262BF}" type="datetimeFigureOut">
              <a:rPr lang="ru-RU" smtClean="0"/>
              <a:pPr/>
              <a:t>31.07.2012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9EA9-35EB-4ADC-A56B-DC38E3B1A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14D6-6CB5-47BA-8991-8831D5C262BF}" type="datetimeFigureOut">
              <a:rPr lang="ru-RU" smtClean="0"/>
              <a:pPr/>
              <a:t>31.07.2012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9EA9-35EB-4ADC-A56B-DC38E3B1A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14D6-6CB5-47BA-8991-8831D5C262BF}" type="datetimeFigureOut">
              <a:rPr lang="ru-RU" smtClean="0"/>
              <a:pPr/>
              <a:t>31.07.2012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9EA9-35EB-4ADC-A56B-DC38E3B1AE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20014D6-6CB5-47BA-8991-8831D5C262BF}" type="datetimeFigureOut">
              <a:rPr lang="ru-RU" smtClean="0"/>
              <a:pPr/>
              <a:t>31.07.2012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C9A9EA9-35EB-4ADC-A56B-DC38E3B1AE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 advClick="0" advTm="200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124744"/>
            <a:ext cx="7990656" cy="36004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Monotype Corsiva" pitchFamily="66" charset="0"/>
              </a:rPr>
              <a:t>II </a:t>
            </a:r>
            <a:r>
              <a:rPr lang="ru-RU" sz="4800" b="1" dirty="0" smtClean="0">
                <a:latin typeface="Monotype Corsiva" pitchFamily="66" charset="0"/>
              </a:rPr>
              <a:t> районный    конкурс </a:t>
            </a:r>
            <a:br>
              <a:rPr lang="ru-RU" sz="4800" b="1" dirty="0" smtClean="0">
                <a:latin typeface="Monotype Corsiva" pitchFamily="66" charset="0"/>
              </a:rPr>
            </a:br>
            <a:r>
              <a:rPr lang="ru-RU" sz="4800" b="1" dirty="0" smtClean="0">
                <a:latin typeface="Monotype Corsiva" pitchFamily="66" charset="0"/>
              </a:rPr>
              <a:t>«Улыбка   Терпсихоры»</a:t>
            </a:r>
            <a:endParaRPr lang="ru-RU" sz="4800" b="1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4437112"/>
            <a:ext cx="5832648" cy="1201688"/>
          </a:xfrm>
        </p:spPr>
        <p:txBody>
          <a:bodyPr>
            <a:normAutofit/>
          </a:bodyPr>
          <a:lstStyle/>
          <a:p>
            <a:r>
              <a:rPr lang="ru-RU" sz="4400" u="sng" dirty="0" smtClean="0">
                <a:latin typeface="Monotype Corsiva" pitchFamily="66" charset="0"/>
              </a:rPr>
              <a:t>Педагог</a:t>
            </a:r>
            <a:r>
              <a:rPr lang="en-US" sz="4400" u="sng" dirty="0" smtClean="0">
                <a:latin typeface="Monotype Corsiva" pitchFamily="66" charset="0"/>
              </a:rPr>
              <a:t>: </a:t>
            </a:r>
            <a:r>
              <a:rPr lang="ru-RU" sz="4400" u="sng" dirty="0" smtClean="0">
                <a:latin typeface="Monotype Corsiva" pitchFamily="66" charset="0"/>
              </a:rPr>
              <a:t>Нефедова О.В.</a:t>
            </a:r>
            <a:endParaRPr lang="ru-RU" sz="4400" u="sng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18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Monotype Corsiva" pitchFamily="66" charset="0"/>
              </a:rPr>
              <a:t>ТАНЕЦ  «СТРАНА  ДЕТСТВА».</a:t>
            </a:r>
            <a:endParaRPr lang="ru-RU" sz="4000" b="1" dirty="0">
              <a:latin typeface="Monotype Corsiva" pitchFamily="66" charset="0"/>
            </a:endParaRPr>
          </a:p>
        </p:txBody>
      </p:sp>
      <p:pic>
        <p:nvPicPr>
          <p:cNvPr id="6" name="Содержимое 5" descr="z_a844a48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484784"/>
            <a:ext cx="7632848" cy="47525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z_f81aac6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378618"/>
            <a:ext cx="7776864" cy="61007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Monotype Corsiva" pitchFamily="66" charset="0"/>
              </a:rPr>
              <a:t>ЭТЮД  «ЛИСТОПАД».</a:t>
            </a:r>
            <a:endParaRPr lang="ru-RU" sz="4000" b="1" dirty="0">
              <a:latin typeface="Monotype Corsiva" pitchFamily="66" charset="0"/>
            </a:endParaRPr>
          </a:p>
        </p:txBody>
      </p:sp>
      <p:pic>
        <p:nvPicPr>
          <p:cNvPr id="4" name="Содержимое 3" descr="z_94cc3de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554162"/>
            <a:ext cx="7632848" cy="47551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z_ca41b21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371475"/>
            <a:ext cx="7848872" cy="6115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latin typeface="Monotype Corsiva" pitchFamily="66" charset="0"/>
              </a:rPr>
              <a:t>МЫ  ЛАУРЕАТЫ  </a:t>
            </a:r>
            <a:r>
              <a:rPr lang="en-US" sz="4400" b="1" dirty="0" smtClean="0">
                <a:latin typeface="Monotype Corsiva" pitchFamily="66" charset="0"/>
              </a:rPr>
              <a:t>I</a:t>
            </a:r>
            <a:r>
              <a:rPr lang="ru-RU" sz="4400" b="1" dirty="0" smtClean="0">
                <a:latin typeface="Monotype Corsiva" pitchFamily="66" charset="0"/>
              </a:rPr>
              <a:t>  СТЕПЕНИ!</a:t>
            </a:r>
            <a:endParaRPr lang="ru-RU" sz="4400" b="1" dirty="0">
              <a:latin typeface="Monotype Corsiva" pitchFamily="66" charset="0"/>
            </a:endParaRPr>
          </a:p>
        </p:txBody>
      </p:sp>
      <p:pic>
        <p:nvPicPr>
          <p:cNvPr id="11" name="Содержимое 10" descr="z_c4f4eab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55976" y="1600200"/>
            <a:ext cx="4235574" cy="492514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4800" y="1988840"/>
            <a:ext cx="3691136" cy="4335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Monotype Corsiva" pitchFamily="66" charset="0"/>
              </a:rPr>
              <a:t> </a:t>
            </a:r>
            <a:r>
              <a:rPr lang="ru-RU" sz="3600" b="1" dirty="0" smtClean="0">
                <a:latin typeface="Monotype Corsiva" pitchFamily="66" charset="0"/>
              </a:rPr>
              <a:t>Хореографическая студия «Искорка»</a:t>
            </a:r>
          </a:p>
          <a:p>
            <a:pPr>
              <a:buNone/>
            </a:pPr>
            <a:r>
              <a:rPr lang="ru-RU" sz="3600" b="1" dirty="0" smtClean="0">
                <a:latin typeface="Monotype Corsiva" pitchFamily="66" charset="0"/>
              </a:rPr>
              <a:t> Лауреат </a:t>
            </a:r>
            <a:r>
              <a:rPr lang="en-US" sz="3600" b="1" dirty="0" smtClean="0">
                <a:latin typeface="Monotype Corsiva" pitchFamily="66" charset="0"/>
              </a:rPr>
              <a:t>I</a:t>
            </a:r>
            <a:r>
              <a:rPr lang="ru-RU" sz="3600" b="1" dirty="0" smtClean="0">
                <a:latin typeface="Monotype Corsiva" pitchFamily="66" charset="0"/>
              </a:rPr>
              <a:t> степени</a:t>
            </a:r>
          </a:p>
          <a:p>
            <a:pPr>
              <a:buNone/>
            </a:pPr>
            <a:r>
              <a:rPr lang="ru-RU" sz="3600" b="1" dirty="0" smtClean="0">
                <a:latin typeface="Monotype Corsiva" pitchFamily="66" charset="0"/>
              </a:rPr>
              <a:t>       в номинации</a:t>
            </a:r>
          </a:p>
          <a:p>
            <a:pPr algn="ctr">
              <a:buNone/>
            </a:pPr>
            <a:r>
              <a:rPr lang="ru-RU" sz="3600" b="1" dirty="0" smtClean="0">
                <a:latin typeface="Monotype Corsiva" pitchFamily="66" charset="0"/>
              </a:rPr>
              <a:t>«Эстрадный танец».</a:t>
            </a:r>
            <a:endParaRPr lang="ru-RU" sz="3600" b="1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125</TotalTime>
  <Words>39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II  районный    конкурс  «Улыбка   Терпсихоры»</vt:lpstr>
      <vt:lpstr>ТАНЕЦ  «СТРАНА  ДЕТСТВА».</vt:lpstr>
      <vt:lpstr>Слайд 3</vt:lpstr>
      <vt:lpstr>ЭТЮД  «ЛИСТОПАД».</vt:lpstr>
      <vt:lpstr>Слайд 5</vt:lpstr>
      <vt:lpstr>МЫ  ЛАУРЕАТЫ  I  СТЕПЕНИ!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районный конкурс  «Улыбка Терпсихоры»</dc:title>
  <dc:creator>сергей</dc:creator>
  <cp:lastModifiedBy>КОНСТАНТИН</cp:lastModifiedBy>
  <cp:revision>11</cp:revision>
  <dcterms:created xsi:type="dcterms:W3CDTF">2012-04-15T07:05:38Z</dcterms:created>
  <dcterms:modified xsi:type="dcterms:W3CDTF">2012-07-31T11:00:42Z</dcterms:modified>
</cp:coreProperties>
</file>